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78" r:id="rId2"/>
    <p:sldId id="505" r:id="rId3"/>
    <p:sldId id="481" r:id="rId4"/>
    <p:sldId id="512" r:id="rId5"/>
    <p:sldId id="513" r:id="rId6"/>
    <p:sldId id="514" r:id="rId7"/>
    <p:sldId id="515" r:id="rId8"/>
    <p:sldId id="516" r:id="rId9"/>
    <p:sldId id="517" r:id="rId10"/>
    <p:sldId id="522" r:id="rId11"/>
    <p:sldId id="518" r:id="rId12"/>
    <p:sldId id="519" r:id="rId13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9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orient="horz" pos="1434" userDrawn="1">
          <p15:clr>
            <a:srgbClr val="A4A3A4"/>
          </p15:clr>
        </p15:guide>
        <p15:guide id="5" orient="horz" pos="845" userDrawn="1">
          <p15:clr>
            <a:srgbClr val="A4A3A4"/>
          </p15:clr>
        </p15:guide>
        <p15:guide id="6" pos="2880">
          <p15:clr>
            <a:srgbClr val="A4A3A4"/>
          </p15:clr>
        </p15:guide>
        <p15:guide id="7" pos="340">
          <p15:clr>
            <a:srgbClr val="A4A3A4"/>
          </p15:clr>
        </p15:guide>
        <p15:guide id="8" pos="5420">
          <p15:clr>
            <a:srgbClr val="A4A3A4"/>
          </p15:clr>
        </p15:guide>
        <p15:guide id="9" pos="1882" userDrawn="1">
          <p15:clr>
            <a:srgbClr val="A4A3A4"/>
          </p15:clr>
        </p15:guide>
        <p15:guide id="10" orient="horz" pos="3475" userDrawn="1">
          <p15:clr>
            <a:srgbClr val="A4A3A4"/>
          </p15:clr>
        </p15:guide>
        <p15:guide id="11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153" autoAdjust="0"/>
  </p:normalViewPr>
  <p:slideViewPr>
    <p:cSldViewPr>
      <p:cViewPr varScale="1">
        <p:scale>
          <a:sx n="98" d="100"/>
          <a:sy n="98" d="100"/>
        </p:scale>
        <p:origin x="-258" y="-90"/>
      </p:cViewPr>
      <p:guideLst>
        <p:guide orient="horz" pos="2160"/>
        <p:guide orient="horz" pos="391"/>
        <p:guide orient="horz" pos="4065"/>
        <p:guide orient="horz" pos="1434"/>
        <p:guide orient="horz" pos="845"/>
        <p:guide orient="horz" pos="3475"/>
        <p:guide orient="horz" pos="1117"/>
        <p:guide pos="2880"/>
        <p:guide pos="340"/>
        <p:guide pos="5420"/>
        <p:guide pos="1882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29B4AD-99DF-427D-BB88-AD2257ACDE76}" type="datetimeFigureOut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Clique para editar os estilos de texto do modelo global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093CD0A-F7A0-4A1C-9F1F-440D9F798420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815315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AEC16-16AE-4CCD-A399-8A2D092F13E3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FFB37-370A-4CB9-92D8-13EA4905A6C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E659-7F6F-43B5-B22B-83C67613C778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27530-84BE-4680-BB75-07D813B032A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33D28-1897-4323-A69F-AB7F6A42A0BC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71E7C-BBF4-4649-9E88-52755F0FC7F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1E782-64B4-40D8-A802-595439E9975E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EC17B-9008-4DDD-9718-6B4881037505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00CEA-EA63-42D1-A7B4-77334E80E48F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17437-CA20-49A5-8DA4-B43698DD718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AF312-E817-4612-B00B-7A4E8192AF38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C673-6067-4125-8896-E373D16C520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D661C-D733-4A46-BFC4-74A6AAFE538E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9455C-867D-4CBF-AEA8-5719CC7CADF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DC7F4-E194-42B5-957B-B1935BC33160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9F250-BF14-4BC0-A027-C0DFB5A39DA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B7AEB-52CB-4C8E-B1FD-6F1960630A02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C80C7-C60F-4DF0-9E67-42F2CB7946F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176B1-A1D6-4005-B465-0F1A07C079D8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CE6BB-DB11-484F-96CE-439AD7FA6FB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4E37A-7D6B-4A67-A79C-D1F376B92F50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0F98D-9FDD-46F8-825A-56A7030FDAF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4EA813-6E3B-4CD8-989D-834220C6773C}" type="datetime1">
              <a:rPr lang="pt-PT"/>
              <a:pPr>
                <a:defRPr/>
              </a:pPr>
              <a:t>03-12-2015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F44F5A-0B4E-4AD7-BAD6-E0B037DEDFD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498" y="620713"/>
            <a:ext cx="4493271" cy="41764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2284272" cy="3081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131922"/>
            <a:ext cx="4104456" cy="6733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80728"/>
            <a:ext cx="487065" cy="32110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915170"/>
            <a:ext cx="863898" cy="5381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58" y="5517232"/>
            <a:ext cx="2457117" cy="251239"/>
          </a:xfrm>
          <a:prstGeom prst="rect">
            <a:avLst/>
          </a:prstGeom>
        </p:spPr>
      </p:pic>
      <p:cxnSp>
        <p:nvCxnSpPr>
          <p:cNvPr id="23" name="Conexão recta 5"/>
          <p:cNvCxnSpPr/>
          <p:nvPr/>
        </p:nvCxnSpPr>
        <p:spPr>
          <a:xfrm>
            <a:off x="539750" y="5915170"/>
            <a:ext cx="705658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1" y="6018217"/>
            <a:ext cx="3559668" cy="43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1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TEATRO</a:t>
            </a: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400" dirty="0" smtClean="0">
                <a:solidFill>
                  <a:schemeClr val="bg1"/>
                </a:solidFill>
              </a:rPr>
              <a:t>Expressividade </a:t>
            </a:r>
            <a:r>
              <a:rPr lang="pt-PT" sz="2400" dirty="0" smtClean="0">
                <a:solidFill>
                  <a:srgbClr val="FF0000"/>
                </a:solidFill>
              </a:rPr>
              <a:t>- </a:t>
            </a:r>
            <a:r>
              <a:rPr lang="pt-PT" sz="2400" dirty="0" smtClean="0">
                <a:solidFill>
                  <a:schemeClr val="bg1"/>
                </a:solidFill>
              </a:rPr>
              <a:t>Comunicação</a:t>
            </a:r>
            <a:r>
              <a:rPr lang="pt-PT" sz="2400" dirty="0" smtClean="0">
                <a:solidFill>
                  <a:srgbClr val="FF0000"/>
                </a:solidFill>
              </a:rPr>
              <a:t> - </a:t>
            </a:r>
            <a:r>
              <a:rPr lang="pt-PT" sz="2400" dirty="0" smtClean="0">
                <a:solidFill>
                  <a:schemeClr val="bg1"/>
                </a:solidFill>
              </a:rPr>
              <a:t>Interpretação  </a:t>
            </a:r>
            <a:r>
              <a:rPr lang="pt-PT" sz="2400" dirty="0" smtClean="0">
                <a:solidFill>
                  <a:srgbClr val="FF0000"/>
                </a:solidFill>
              </a:rPr>
              <a:t>-</a:t>
            </a:r>
            <a:r>
              <a:rPr lang="pt-PT" sz="2400" dirty="0" smtClean="0">
                <a:solidFill>
                  <a:schemeClr val="bg1"/>
                </a:solidFill>
              </a:rPr>
              <a:t> Cooperação</a:t>
            </a:r>
            <a:r>
              <a:rPr lang="pt-PT" sz="2400" dirty="0" smtClean="0">
                <a:solidFill>
                  <a:srgbClr val="FF0000"/>
                </a:solidFill>
              </a:rPr>
              <a:t> - </a:t>
            </a:r>
            <a:r>
              <a:rPr lang="pt-PT" sz="2400" dirty="0" smtClean="0">
                <a:solidFill>
                  <a:schemeClr val="bg1"/>
                </a:solidFill>
              </a:rPr>
              <a:t>Significação </a:t>
            </a:r>
            <a:endParaRPr lang="pt-PT" sz="2400" dirty="0">
              <a:solidFill>
                <a:schemeClr val="bg1"/>
              </a:solidFill>
            </a:endParaRPr>
          </a:p>
        </p:txBody>
      </p:sp>
      <p:pic>
        <p:nvPicPr>
          <p:cNvPr id="10" name="Picture 2" descr="C:\Users\ADMIN\Desktop\Trabalho de artes\Expr. Dramática 1\estagiárias e carnaval 1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42" y="2309535"/>
            <a:ext cx="4644516" cy="320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0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A MUSEUS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Exposição de Arte Moderna </a:t>
            </a:r>
            <a:endParaRPr lang="pt-PT" sz="2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fontAlgn="auto">
              <a:spcAft>
                <a:spcPts val="0"/>
              </a:spcAft>
              <a:defRPr/>
            </a:pPr>
            <a:endParaRPr lang="pt-PT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 descr="C:\Documents and Settings\Administrador\Ambiente de trabalho\SAM_24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266" y="1767443"/>
            <a:ext cx="5649468" cy="374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CONCLUSÕES</a:t>
            </a:r>
            <a:endParaRPr lang="pt-PT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000" dirty="0">
                <a:solidFill>
                  <a:schemeClr val="bg1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</a:rPr>
              <a:t>&gt; Formação </a:t>
            </a:r>
            <a:r>
              <a:rPr lang="pt-PT" sz="2000" dirty="0">
                <a:solidFill>
                  <a:schemeClr val="bg1"/>
                </a:solidFill>
              </a:rPr>
              <a:t>- Aprendizagem - Articulação horizontal </a:t>
            </a:r>
            <a:r>
              <a:rPr lang="pt-PT" sz="2000" dirty="0" smtClean="0">
                <a:solidFill>
                  <a:schemeClr val="bg1"/>
                </a:solidFill>
              </a:rPr>
              <a:t>e vertical</a:t>
            </a:r>
            <a:endParaRPr lang="pt-PT" sz="2000" dirty="0">
              <a:solidFill>
                <a:schemeClr val="bg1"/>
              </a:solidFill>
            </a:endParaRPr>
          </a:p>
          <a:p>
            <a:pPr algn="ctr"/>
            <a:r>
              <a:rPr lang="pt-PT" sz="2000" dirty="0">
                <a:solidFill>
                  <a:schemeClr val="bg1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</a:rPr>
              <a:t>&gt; Fruição </a:t>
            </a:r>
            <a:r>
              <a:rPr lang="pt-PT" sz="2000" dirty="0">
                <a:solidFill>
                  <a:schemeClr val="bg1"/>
                </a:solidFill>
              </a:rPr>
              <a:t>- Sensibilidade</a:t>
            </a:r>
          </a:p>
          <a:p>
            <a:pPr algn="ctr"/>
            <a:r>
              <a:rPr lang="pt-PT" sz="2000" dirty="0">
                <a:solidFill>
                  <a:schemeClr val="bg1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</a:rPr>
              <a:t>&gt; Parcerias </a:t>
            </a:r>
            <a:r>
              <a:rPr lang="pt-PT" sz="2000" dirty="0">
                <a:solidFill>
                  <a:schemeClr val="bg1"/>
                </a:solidFill>
              </a:rPr>
              <a:t>- Instituições</a:t>
            </a:r>
          </a:p>
          <a:p>
            <a:pPr algn="ctr"/>
            <a:r>
              <a:rPr lang="pt-PT" sz="2000" dirty="0">
                <a:solidFill>
                  <a:schemeClr val="bg1"/>
                </a:solidFill>
              </a:rPr>
              <a:t> </a:t>
            </a:r>
            <a:r>
              <a:rPr lang="pt-PT" sz="2000" dirty="0" smtClean="0">
                <a:solidFill>
                  <a:schemeClr val="bg1"/>
                </a:solidFill>
              </a:rPr>
              <a:t>&gt; Trabalho </a:t>
            </a:r>
            <a:r>
              <a:rPr lang="pt-PT" sz="2000" dirty="0">
                <a:solidFill>
                  <a:schemeClr val="bg1"/>
                </a:solidFill>
              </a:rPr>
              <a:t>Colaborativo</a:t>
            </a:r>
          </a:p>
        </p:txBody>
      </p:sp>
      <p:pic>
        <p:nvPicPr>
          <p:cNvPr id="9" name="Imagem 8" descr="C:\Documents and Settings\Administrador\Ambiente de trabalho\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95" y="2788027"/>
            <a:ext cx="4243809" cy="2728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xão recta 5"/>
          <p:cNvCxnSpPr/>
          <p:nvPr/>
        </p:nvCxnSpPr>
        <p:spPr>
          <a:xfrm>
            <a:off x="539750" y="5915170"/>
            <a:ext cx="80645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2267744" y="1196752"/>
            <a:ext cx="4693201" cy="2232248"/>
          </a:xfrm>
          <a:prstGeom prst="rect">
            <a:avLst/>
          </a:prstGeom>
        </p:spPr>
        <p:txBody>
          <a:bodyPr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EDUCAÇÃO ESTÉTICA E ARTÍSTICA EM CONTEXTO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pt-PT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JARDIM DE INFÂNCIA</a:t>
            </a:r>
            <a:endParaRPr lang="pt-PT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296" y="4728620"/>
            <a:ext cx="1473408" cy="6439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897" y="3645024"/>
            <a:ext cx="1516205" cy="10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6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MÚSICA</a:t>
            </a: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400" dirty="0">
                <a:solidFill>
                  <a:schemeClr val="bg1"/>
                </a:solidFill>
              </a:rPr>
              <a:t>Ritmo</a:t>
            </a:r>
            <a:r>
              <a:rPr lang="pt-PT" sz="2400" dirty="0">
                <a:solidFill>
                  <a:srgbClr val="FF0000"/>
                </a:solidFill>
              </a:rPr>
              <a:t> - </a:t>
            </a:r>
            <a:r>
              <a:rPr lang="pt-PT" sz="2400" dirty="0">
                <a:solidFill>
                  <a:schemeClr val="bg1"/>
                </a:solidFill>
              </a:rPr>
              <a:t>Dinâmica </a:t>
            </a:r>
            <a:r>
              <a:rPr lang="pt-PT" sz="2400" dirty="0">
                <a:solidFill>
                  <a:srgbClr val="FF0000"/>
                </a:solidFill>
              </a:rPr>
              <a:t> - </a:t>
            </a:r>
            <a:r>
              <a:rPr lang="pt-PT" sz="2400" dirty="0">
                <a:solidFill>
                  <a:schemeClr val="bg1"/>
                </a:solidFill>
              </a:rPr>
              <a:t>Tempo</a:t>
            </a:r>
            <a:r>
              <a:rPr lang="pt-PT" sz="2400" dirty="0">
                <a:solidFill>
                  <a:srgbClr val="FF0000"/>
                </a:solidFill>
              </a:rPr>
              <a:t> - </a:t>
            </a:r>
            <a:r>
              <a:rPr lang="pt-PT" sz="2400" dirty="0">
                <a:solidFill>
                  <a:schemeClr val="bg1"/>
                </a:solidFill>
              </a:rPr>
              <a:t>Timbre</a:t>
            </a:r>
            <a:r>
              <a:rPr lang="pt-PT" sz="2400" dirty="0">
                <a:solidFill>
                  <a:srgbClr val="FF0000"/>
                </a:solidFill>
              </a:rPr>
              <a:t> - </a:t>
            </a:r>
            <a:r>
              <a:rPr lang="pt-PT" sz="2400" dirty="0">
                <a:solidFill>
                  <a:schemeClr val="bg1"/>
                </a:solidFill>
              </a:rPr>
              <a:t>Forma</a:t>
            </a:r>
          </a:p>
        </p:txBody>
      </p:sp>
      <p:pic>
        <p:nvPicPr>
          <p:cNvPr id="9" name="Picture 2" descr="C:\PerfLogs\Desktop\exp.14.15\DSCF117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545" y="2273815"/>
            <a:ext cx="4854910" cy="32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2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ARTES VISUAIS</a:t>
            </a:r>
            <a:endParaRPr lang="pt-PT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400" dirty="0" smtClean="0">
                <a:solidFill>
                  <a:schemeClr val="bg1"/>
                </a:solidFill>
              </a:rPr>
              <a:t>Observar - Contemplar - Experimentar - Criar – Fruir</a:t>
            </a:r>
          </a:p>
          <a:p>
            <a:pPr algn="ctr"/>
            <a:r>
              <a:rPr lang="pt-PT" sz="2400" dirty="0" smtClean="0">
                <a:solidFill>
                  <a:srgbClr val="FF0000"/>
                </a:solidFill>
              </a:rPr>
              <a:t>Cor – Forma - Figura-Fundo</a:t>
            </a:r>
            <a:endParaRPr lang="pt-PT" sz="2400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197" y="2492896"/>
            <a:ext cx="3704147" cy="30137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492896"/>
            <a:ext cx="2342908" cy="2108617"/>
          </a:xfrm>
          <a:prstGeom prst="rect">
            <a:avLst/>
          </a:prstGeom>
        </p:spPr>
      </p:pic>
      <p:cxnSp>
        <p:nvCxnSpPr>
          <p:cNvPr id="13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2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DANÇA</a:t>
            </a: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400" dirty="0">
                <a:solidFill>
                  <a:schemeClr val="bg1"/>
                </a:solidFill>
              </a:rPr>
              <a:t>Corpo</a:t>
            </a:r>
            <a:r>
              <a:rPr lang="pt-PT" sz="2400" dirty="0">
                <a:solidFill>
                  <a:srgbClr val="FF0000"/>
                </a:solidFill>
              </a:rPr>
              <a:t> - </a:t>
            </a:r>
            <a:r>
              <a:rPr lang="pt-PT" sz="2400" dirty="0">
                <a:solidFill>
                  <a:schemeClr val="bg1"/>
                </a:solidFill>
              </a:rPr>
              <a:t>Espaço</a:t>
            </a:r>
            <a:r>
              <a:rPr lang="pt-PT" sz="2400" dirty="0">
                <a:solidFill>
                  <a:srgbClr val="FF0000"/>
                </a:solidFill>
              </a:rPr>
              <a:t> </a:t>
            </a:r>
            <a:r>
              <a:rPr lang="pt-PT" sz="2400" dirty="0" smtClean="0">
                <a:solidFill>
                  <a:srgbClr val="FF0000"/>
                </a:solidFill>
              </a:rPr>
              <a:t>– </a:t>
            </a:r>
            <a:r>
              <a:rPr lang="pt-PT" sz="2400" dirty="0" smtClean="0">
                <a:solidFill>
                  <a:schemeClr val="bg1"/>
                </a:solidFill>
              </a:rPr>
              <a:t>Tempo</a:t>
            </a:r>
            <a:r>
              <a:rPr lang="pt-PT" sz="2400" dirty="0" smtClean="0">
                <a:solidFill>
                  <a:srgbClr val="FF0000"/>
                </a:solidFill>
              </a:rPr>
              <a:t> - </a:t>
            </a:r>
            <a:r>
              <a:rPr lang="pt-PT" sz="2400" dirty="0" smtClean="0">
                <a:solidFill>
                  <a:schemeClr val="bg1"/>
                </a:solidFill>
              </a:rPr>
              <a:t>Dinâmica </a:t>
            </a:r>
            <a:r>
              <a:rPr lang="pt-PT" sz="2400" dirty="0">
                <a:solidFill>
                  <a:srgbClr val="FF0000"/>
                </a:solidFill>
              </a:rPr>
              <a:t>-</a:t>
            </a:r>
            <a:r>
              <a:rPr lang="pt-PT" sz="2400" dirty="0">
                <a:solidFill>
                  <a:schemeClr val="bg1"/>
                </a:solidFill>
              </a:rPr>
              <a:t> </a:t>
            </a:r>
            <a:r>
              <a:rPr lang="pt-PT" sz="2400" dirty="0" smtClean="0">
                <a:solidFill>
                  <a:schemeClr val="bg1"/>
                </a:solidFill>
              </a:rPr>
              <a:t>Relações</a:t>
            </a:r>
            <a:endParaRPr lang="pt-PT" sz="2400" dirty="0">
              <a:solidFill>
                <a:schemeClr val="bg1"/>
              </a:solidFill>
            </a:endParaRPr>
          </a:p>
        </p:txBody>
      </p:sp>
      <p:pic>
        <p:nvPicPr>
          <p:cNvPr id="9" name="Picture 2" descr="C:\Users\ADMIN\Desktop\Trabalho de artes\Dança 1\estagiárias e carnaval 1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674" y="2204863"/>
            <a:ext cx="5054651" cy="331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3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TEATRO</a:t>
            </a:r>
          </a:p>
        </p:txBody>
      </p:sp>
      <p:sp>
        <p:nvSpPr>
          <p:cNvPr id="8" name="Rectângulo 2"/>
          <p:cNvSpPr>
            <a:spLocks noChangeArrowheads="1"/>
          </p:cNvSpPr>
          <p:nvPr/>
        </p:nvSpPr>
        <p:spPr bwMode="auto">
          <a:xfrm>
            <a:off x="539750" y="1350606"/>
            <a:ext cx="8064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pt-PT" sz="2400" dirty="0" smtClean="0">
                <a:solidFill>
                  <a:schemeClr val="bg1"/>
                </a:solidFill>
              </a:rPr>
              <a:t>Expressividade </a:t>
            </a:r>
            <a:r>
              <a:rPr lang="pt-PT" sz="2400" dirty="0" smtClean="0">
                <a:solidFill>
                  <a:srgbClr val="FF0000"/>
                </a:solidFill>
              </a:rPr>
              <a:t>- </a:t>
            </a:r>
            <a:r>
              <a:rPr lang="pt-PT" sz="2400" dirty="0" smtClean="0">
                <a:solidFill>
                  <a:schemeClr val="bg1"/>
                </a:solidFill>
              </a:rPr>
              <a:t>Comunicação</a:t>
            </a:r>
            <a:r>
              <a:rPr lang="pt-PT" sz="2400" dirty="0" smtClean="0">
                <a:solidFill>
                  <a:srgbClr val="FF0000"/>
                </a:solidFill>
              </a:rPr>
              <a:t> - </a:t>
            </a:r>
            <a:r>
              <a:rPr lang="pt-PT" sz="2400" dirty="0" smtClean="0">
                <a:solidFill>
                  <a:schemeClr val="bg1"/>
                </a:solidFill>
              </a:rPr>
              <a:t>Interpretação  </a:t>
            </a:r>
            <a:r>
              <a:rPr lang="pt-PT" sz="2400" dirty="0" smtClean="0">
                <a:solidFill>
                  <a:srgbClr val="FF0000"/>
                </a:solidFill>
              </a:rPr>
              <a:t>-</a:t>
            </a:r>
            <a:r>
              <a:rPr lang="pt-PT" sz="2400" dirty="0" smtClean="0">
                <a:solidFill>
                  <a:schemeClr val="bg1"/>
                </a:solidFill>
              </a:rPr>
              <a:t> Cooperação</a:t>
            </a:r>
            <a:r>
              <a:rPr lang="pt-PT" sz="2400" dirty="0" smtClean="0">
                <a:solidFill>
                  <a:srgbClr val="FF0000"/>
                </a:solidFill>
              </a:rPr>
              <a:t> - </a:t>
            </a:r>
            <a:r>
              <a:rPr lang="pt-PT" sz="2400" dirty="0" smtClean="0">
                <a:solidFill>
                  <a:schemeClr val="bg1"/>
                </a:solidFill>
              </a:rPr>
              <a:t>Significação </a:t>
            </a:r>
            <a:endParaRPr lang="pt-PT" sz="2400" dirty="0">
              <a:solidFill>
                <a:schemeClr val="bg1"/>
              </a:solidFill>
            </a:endParaRPr>
          </a:p>
        </p:txBody>
      </p:sp>
      <p:pic>
        <p:nvPicPr>
          <p:cNvPr id="10" name="Picture 2" descr="C:\Users\ADMIN\Desktop\Trabalho de artes\Expr. Dramática 1\estagiárias e carnaval 1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42" y="2309535"/>
            <a:ext cx="4644516" cy="320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VINDA DE UM ARTISTA PLÁSTICO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Pintura Nos Jardins De Infância</a:t>
            </a:r>
            <a:endParaRPr lang="pt-P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 descr="C:\Users\Utilizador\Desktop\DSC045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937" y="1767473"/>
            <a:ext cx="4998343" cy="374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A MUSEUS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 à Casa da Ribeira</a:t>
            </a:r>
          </a:p>
          <a:p>
            <a:pPr lvl="0" algn="ctr" fontAlgn="auto">
              <a:spcAft>
                <a:spcPts val="0"/>
              </a:spcAft>
              <a:defRPr/>
            </a:pPr>
            <a:endParaRPr lang="pt-PT" sz="2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fontAlgn="auto">
              <a:spcAft>
                <a:spcPts val="0"/>
              </a:spcAft>
              <a:defRPr/>
            </a:pPr>
            <a:endParaRPr lang="pt-PT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m 8" descr="C:\Users\Admin2\Desktop\ano 14-15\Fotos\DSC013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8"/>
          <a:stretch>
            <a:fillRect/>
          </a:stretch>
        </p:blipFill>
        <p:spPr bwMode="auto">
          <a:xfrm>
            <a:off x="2168760" y="1777822"/>
            <a:ext cx="4806479" cy="3748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2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 txBox="1">
            <a:spLocks/>
          </p:cNvSpPr>
          <p:nvPr/>
        </p:nvSpPr>
        <p:spPr>
          <a:xfrm>
            <a:off x="539750" y="620688"/>
            <a:ext cx="8064500" cy="720750"/>
          </a:xfrm>
          <a:prstGeom prst="rect">
            <a:avLst/>
          </a:prstGeom>
        </p:spPr>
        <p:txBody>
          <a:bodyPr rtlCol="0" anchor="t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pt-PT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VISITAS A MUSEUS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pt-PT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Museu </a:t>
            </a:r>
            <a:r>
              <a:rPr lang="pt-PT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Nacional Grão Vasco</a:t>
            </a:r>
          </a:p>
          <a:p>
            <a:pPr lvl="0" algn="ctr" fontAlgn="auto">
              <a:spcAft>
                <a:spcPts val="0"/>
              </a:spcAft>
              <a:defRPr/>
            </a:pPr>
            <a:endParaRPr lang="pt-PT" sz="2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fontAlgn="auto">
              <a:spcAft>
                <a:spcPts val="0"/>
              </a:spcAft>
              <a:defRPr/>
            </a:pPr>
            <a:endParaRPr lang="pt-PT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8" descr="C:\Users\Admin2\Desktop\ano 14-15\Fotos\DSC014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4" t="9840"/>
          <a:stretch>
            <a:fillRect/>
          </a:stretch>
        </p:blipFill>
        <p:spPr bwMode="auto">
          <a:xfrm>
            <a:off x="2267744" y="1773238"/>
            <a:ext cx="4608512" cy="371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exão recta 5"/>
          <p:cNvCxnSpPr/>
          <p:nvPr/>
        </p:nvCxnSpPr>
        <p:spPr>
          <a:xfrm>
            <a:off x="539750" y="5915170"/>
            <a:ext cx="71285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5979742"/>
            <a:ext cx="2447925" cy="4015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09" y="5877272"/>
            <a:ext cx="940141" cy="642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5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4984</TotalTime>
  <Words>123</Words>
  <Application>Microsoft Office PowerPoint</Application>
  <PresentationFormat>Apresentação no Ecrã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3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CG</dc:creator>
  <cp:lastModifiedBy>Pedro Vieira (DGE)</cp:lastModifiedBy>
  <cp:revision>453</cp:revision>
  <dcterms:created xsi:type="dcterms:W3CDTF">2010-09-17T14:49:49Z</dcterms:created>
  <dcterms:modified xsi:type="dcterms:W3CDTF">2015-12-03T12:40:17Z</dcterms:modified>
</cp:coreProperties>
</file>